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2" r:id="rId40"/>
    <p:sldId id="320" r:id="rId41"/>
    <p:sldId id="323" r:id="rId42"/>
    <p:sldId id="325" r:id="rId43"/>
    <p:sldId id="326" r:id="rId44"/>
    <p:sldId id="327" r:id="rId45"/>
    <p:sldId id="328" r:id="rId46"/>
    <p:sldId id="329" r:id="rId47"/>
    <p:sldId id="294" r:id="rId48"/>
    <p:sldId id="295" r:id="rId49"/>
    <p:sldId id="338" r:id="rId50"/>
    <p:sldId id="297" r:id="rId51"/>
    <p:sldId id="298" r:id="rId52"/>
    <p:sldId id="299" r:id="rId53"/>
    <p:sldId id="300" r:id="rId54"/>
    <p:sldId id="301" r:id="rId55"/>
    <p:sldId id="337" r:id="rId56"/>
    <p:sldId id="336" r:id="rId57"/>
    <p:sldId id="333" r:id="rId58"/>
    <p:sldId id="304" r:id="rId59"/>
    <p:sldId id="303" r:id="rId60"/>
    <p:sldId id="305" r:id="rId61"/>
  </p:sldIdLst>
  <p:sldSz cx="9753600" cy="73152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Josefin Sans Regular Bold" panose="020B0604020202020204" charset="0"/>
      <p:regular r:id="rId67"/>
    </p:embeddedFont>
    <p:embeddedFont>
      <p:font typeface="Poppins" panose="020B0604020202020204" charset="0"/>
      <p:regular r:id="rId68"/>
      <p:bold r:id="rId69"/>
      <p:italic r:id="rId70"/>
      <p:boldItalic r:id="rId71"/>
    </p:embeddedFont>
    <p:embeddedFont>
      <p:font typeface="Poppins Light" panose="020B0604020202020204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1498" y="62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Conhecer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Conhecer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0FB4C29-706C-4645-B377-439F9E34EA3D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61D1093-B627-4AD9-8FDB-AA17868625D4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Picture 17">
              <a:extLst>
                <a:ext uri="{FF2B5EF4-FFF2-40B4-BE49-F238E27FC236}">
                  <a16:creationId xmlns:a16="http://schemas.microsoft.com/office/drawing/2014/main" id="{5D0CD0BB-4D37-406A-A63B-45A2F862E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0D24C5B-7008-421D-99DD-4846E5A166B0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C8349F3-D382-4196-A501-0F756C20845F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2D42DB83-84E5-46F6-8517-406F194C40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C5652E2-2AFE-434B-BA21-BAA06184800A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13CA08A0-A821-4B89-BDF9-F856B0029C8F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17">
              <a:extLst>
                <a:ext uri="{FF2B5EF4-FFF2-40B4-BE49-F238E27FC236}">
                  <a16:creationId xmlns:a16="http://schemas.microsoft.com/office/drawing/2014/main" id="{DAB48A33-BFEE-4A72-8897-171E0E423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03271"/>
            <a:ext cx="7162800" cy="58334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05966952"/>
              </p:ext>
            </p:extLst>
          </p:nvPr>
        </p:nvGraphicFramePr>
        <p:xfrm>
          <a:off x="685800" y="1806520"/>
          <a:ext cx="8382000" cy="413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105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67421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57828"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5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73871"/>
            <a:ext cx="7162800" cy="4364458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296444" y="3010287"/>
            <a:ext cx="7160712" cy="260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85D63CB3-6B0C-473C-AF3E-6B18E743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4142"/>
            <a:ext cx="7162800" cy="883496"/>
          </a:xfrm>
        </p:spPr>
        <p:txBody>
          <a:bodyPr>
            <a:noAutofit/>
          </a:bodyPr>
          <a:lstStyle/>
          <a:p>
            <a:r>
              <a:rPr lang="pt-BR" sz="24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4288849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Cingapura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  <p:pic>
        <p:nvPicPr>
          <p:cNvPr id="3" name="Picture 16">
            <a:extLst>
              <a:ext uri="{FF2B5EF4-FFF2-40B4-BE49-F238E27FC236}">
                <a16:creationId xmlns:a16="http://schemas.microsoft.com/office/drawing/2014/main" id="{C040C621-67CF-42C1-80AC-3EC35E7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60286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909D6238-767A-4412-AE5E-D25D471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34142"/>
            <a:ext cx="6400800" cy="883496"/>
          </a:xfrm>
        </p:spPr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0770A3-C1CE-4DD8-9F06-00977981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60286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3596762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810704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</a:t>
            </a:r>
            <a:r>
              <a:rPr lang="pt-BR" sz="2000"/>
              <a:t>Congresso Brasileiro </a:t>
            </a:r>
            <a:r>
              <a:rPr lang="pt-BR" sz="2000" dirty="0"/>
              <a:t>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611923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1703</Words>
  <Application>Microsoft Office PowerPoint</Application>
  <PresentationFormat>Personalizar</PresentationFormat>
  <Paragraphs>358</Paragraphs>
  <Slides>60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6" baseType="lpstr">
      <vt:lpstr>Arial</vt:lpstr>
      <vt:lpstr>Josefin Sans Regular Bold</vt:lpstr>
      <vt:lpstr>Calibri</vt:lpstr>
      <vt:lpstr>Poppins</vt:lpstr>
      <vt:lpstr>Poppins Light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publicados em periódicos científicos indexados pela Scopus, de países selecionados</vt:lpstr>
      <vt:lpstr>Número de artigos brasileiros indexados pela Scopus e percentual em relação ao mundo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Brasileiro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194</cp:revision>
  <dcterms:created xsi:type="dcterms:W3CDTF">2006-08-16T00:00:00Z</dcterms:created>
  <dcterms:modified xsi:type="dcterms:W3CDTF">2020-10-21T20:44:22Z</dcterms:modified>
  <dc:identifier>DAEFhbHi9uU</dc:identifier>
</cp:coreProperties>
</file>